
<file path=[Content_Types].xml><?xml version="1.0" encoding="utf-8"?>
<Types xmlns="http://schemas.openxmlformats.org/package/2006/content-types"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63" d="100"/>
          <a:sy n="63" d="100"/>
        </p:scale>
        <p:origin x="52" y="4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0AFF05-6DFF-4E68-8F57-692919A234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1A0FA4C-8831-42AA-9307-3D55383A6E8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1CCAE6-67A8-4C6E-93E8-E428CC6DF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525055-DDB7-4783-987B-8685F8719EDA}" type="datetimeFigureOut">
              <a:rPr lang="en-US" smtClean="0"/>
              <a:t>4/16/2020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548335-654B-4C0B-852F-0ED80335C0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062B91-B697-40DB-BB01-3559DD2C0F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6DA61D-C69F-45AA-A84D-B781D06FAB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73724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363BE1-89AF-4B23-9139-5938FAAB6A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AB449C-4EBA-4BF9-817C-2290F45A42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E1E1A4-A2FD-440A-A52B-7D4EEF03AD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525055-DDB7-4783-987B-8685F8719EDA}" type="datetimeFigureOut">
              <a:rPr lang="en-US" smtClean="0"/>
              <a:t>4/16/2020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6F7F64-1C0E-4E08-B242-61A666F63F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BC450A-CAA5-42A7-8770-2DA78D942A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6DA61D-C69F-45AA-A84D-B781D06FAB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89028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AB5404-E8F0-4670-B77D-E1F3B61913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6CF23E4-7C1D-4A7D-B0DD-2F709967CC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C61516-D6B2-4966-8F3C-C6EEE75F81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525055-DDB7-4783-987B-8685F8719EDA}" type="datetimeFigureOut">
              <a:rPr lang="en-US" smtClean="0"/>
              <a:t>4/16/2020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310438-5961-49AB-95F4-6C89D0857B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C737EB-5461-4724-BC9B-DC3B0617AD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6DA61D-C69F-45AA-A84D-B781D06FAB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34702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C3C101-894F-4B94-8755-BD8483C26D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5D584B-7B5F-459D-907A-38297FB1D5D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24CA026-C1DA-4858-8DC6-08EA3ADE5D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3F6D59E-008D-44AB-BB1D-16097D0EFC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525055-DDB7-4783-987B-8685F8719EDA}" type="datetimeFigureOut">
              <a:rPr lang="en-US" smtClean="0"/>
              <a:t>4/16/2020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056E990-EBC5-4E78-9197-098B3F5DB6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FC4CA8F-A2CD-429D-AD9D-65E7BE3329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6DA61D-C69F-45AA-A84D-B781D06FAB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49751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69AFCE-F553-443A-BE1B-37F3F89033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25AEF5A-751A-4BEC-8D86-1FC2A4151A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ED01A23-506B-44CB-8D93-7310E70E05C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D681F64-5836-404F-9A17-958AF6877F1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E338148-BD40-411F-8D0E-5C842763D3E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D584B92-70A2-4964-A63E-B245613EBE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525055-DDB7-4783-987B-8685F8719EDA}" type="datetimeFigureOut">
              <a:rPr lang="en-US" smtClean="0"/>
              <a:t>4/16/2020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6D86C1F-9262-461B-8D1B-80B48FF9A9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99F9E6B-1186-4423-AFEE-18D93D9867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6DA61D-C69F-45AA-A84D-B781D06FAB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94710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DEE8D5-8DE0-4F7A-9197-1B29932397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663F601-B1B7-43E6-97AF-1F0F856418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525055-DDB7-4783-987B-8685F8719EDA}" type="datetimeFigureOut">
              <a:rPr lang="en-US" smtClean="0"/>
              <a:t>4/16/2020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1139161-3230-431D-9D7D-5B20347966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520D296-CB82-4D44-9BA2-565CD2C80A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6DA61D-C69F-45AA-A84D-B781D06FAB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16878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EC4FF71-3915-4FE1-B9AD-FB49774B94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525055-DDB7-4783-987B-8685F8719EDA}" type="datetimeFigureOut">
              <a:rPr lang="en-US" smtClean="0"/>
              <a:t>4/16/2020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885CECC-3817-4224-A0BC-49EBAB032D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D67176-B204-4D89-9029-100A24CA7B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6DA61D-C69F-45AA-A84D-B781D06FAB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28299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42A1A8-4EF0-4F59-A48B-F4CC81D2E2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9FCF1B-7BC2-43CF-81C5-8E6F8FECD0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38CD65-A70C-466E-8A30-4E2C448E03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46D079E-ECA3-4A59-8F0C-E37EAA7E03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525055-DDB7-4783-987B-8685F8719EDA}" type="datetimeFigureOut">
              <a:rPr lang="en-US" smtClean="0"/>
              <a:t>4/16/2020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176FD0-5029-4A8C-BBF3-67DBD1D316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C031E8D-7505-4E36-84E8-625F5EDD1C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6DA61D-C69F-45AA-A84D-B781D06FAB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58522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5E6CC9-70C3-459D-9F23-C722274926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A29B62A-D096-4DA1-95A3-EDFD143A828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1E4626-6017-4857-812F-15CECEF02D6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E92A268-766B-4051-B5C5-A2B9E90CCA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525055-DDB7-4783-987B-8685F8719EDA}" type="datetimeFigureOut">
              <a:rPr lang="en-US" smtClean="0"/>
              <a:t>4/16/2020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CC18DF9-4F1E-4A49-959F-4DFB8CA087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B0291DD-E537-4DFF-984E-068144C1BE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6DA61D-C69F-45AA-A84D-B781D06FAB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21270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02E6E4-E32B-42C1-9F9C-BBF587ED1A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A6511AD-DD36-4A56-874B-E10A7E8C18D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697D1C-39B9-482C-8979-9F710ABE1F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525055-DDB7-4783-987B-8685F8719EDA}" type="datetimeFigureOut">
              <a:rPr lang="en-US" smtClean="0"/>
              <a:t>4/16/2020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4E1014-CC72-4CFE-BA2A-0353E625DD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C66767-8096-4732-BA50-586842FC0F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6DA61D-C69F-45AA-A84D-B781D06FAB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15915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536E54A-D124-4E7A-BC2E-8E221AC7999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F4AD0E9-090E-48FA-AA38-BC6E442B60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F7327B-0857-4B75-B798-808CD0153E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525055-DDB7-4783-987B-8685F8719EDA}" type="datetimeFigureOut">
              <a:rPr lang="en-US" smtClean="0"/>
              <a:t>4/16/2020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5862A2-3997-4365-9E83-A60F470B73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05931E-4244-4ED2-879A-7C64841B77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6DA61D-C69F-45AA-A84D-B781D06FAB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1119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70EDE10-45D8-4985-9CDC-6617B51C8C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E89E01-EC09-4B62-8CC6-F8B82C424D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C4ABD7-0229-46F3-A38A-DF66846DC3F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525055-DDB7-4783-987B-8685F8719EDA}" type="datetimeFigureOut">
              <a:rPr lang="en-US" smtClean="0"/>
              <a:t>4/16/2020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B7FDA1-2E51-4F5D-BCB7-2863FA6FC78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C58C73-511E-4F57-B5D6-234FE3457D1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6DA61D-C69F-45AA-A84D-B781D06FAB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27221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57845966-6EFC-468A-9CC7-BAB4B95854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54372" y="0"/>
            <a:ext cx="9483256" cy="6858000"/>
          </a:xfrm>
          <a:prstGeom prst="rect">
            <a:avLst/>
          </a:prstGeom>
          <a:gradFill>
            <a:gsLst>
              <a:gs pos="0">
                <a:schemeClr val="accent1">
                  <a:lumMod val="100000"/>
                  <a:alpha val="82000"/>
                </a:schemeClr>
              </a:gs>
              <a:gs pos="25000">
                <a:schemeClr val="accent1">
                  <a:alpha val="60000"/>
                </a:schemeClr>
              </a:gs>
              <a:gs pos="94000">
                <a:schemeClr val="bg2">
                  <a:lumMod val="75000"/>
                </a:schemeClr>
              </a:gs>
              <a:gs pos="100000">
                <a:schemeClr val="bg2">
                  <a:lumMod val="7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75554383-98AF-4A47-BB65-705FAAA4BE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ADAD1991-FFD1-4E94-ABAB-7560D33008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44484" y="0"/>
            <a:ext cx="7837716" cy="6858000"/>
          </a:xfrm>
          <a:custGeom>
            <a:avLst/>
            <a:gdLst>
              <a:gd name="connsiteX0" fmla="*/ 2232159 w 7837716"/>
              <a:gd name="connsiteY0" fmla="*/ 0 h 6858000"/>
              <a:gd name="connsiteX1" fmla="*/ 5605557 w 7837716"/>
              <a:gd name="connsiteY1" fmla="*/ 0 h 6858000"/>
              <a:gd name="connsiteX2" fmla="*/ 5617845 w 7837716"/>
              <a:gd name="connsiteY2" fmla="*/ 5384 h 6858000"/>
              <a:gd name="connsiteX3" fmla="*/ 7837716 w 7837716"/>
              <a:gd name="connsiteY3" fmla="*/ 3429000 h 6858000"/>
              <a:gd name="connsiteX4" fmla="*/ 5617845 w 7837716"/>
              <a:gd name="connsiteY4" fmla="*/ 6852616 h 6858000"/>
              <a:gd name="connsiteX5" fmla="*/ 5605557 w 7837716"/>
              <a:gd name="connsiteY5" fmla="*/ 6858000 h 6858000"/>
              <a:gd name="connsiteX6" fmla="*/ 2232159 w 7837716"/>
              <a:gd name="connsiteY6" fmla="*/ 6858000 h 6858000"/>
              <a:gd name="connsiteX7" fmla="*/ 2219871 w 7837716"/>
              <a:gd name="connsiteY7" fmla="*/ 6852616 h 6858000"/>
              <a:gd name="connsiteX8" fmla="*/ 0 w 7837716"/>
              <a:gd name="connsiteY8" fmla="*/ 3429000 h 6858000"/>
              <a:gd name="connsiteX9" fmla="*/ 2219871 w 7837716"/>
              <a:gd name="connsiteY9" fmla="*/ 538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837716" h="6858000">
                <a:moveTo>
                  <a:pt x="2232159" y="0"/>
                </a:moveTo>
                <a:lnTo>
                  <a:pt x="5605557" y="0"/>
                </a:lnTo>
                <a:lnTo>
                  <a:pt x="5617845" y="5384"/>
                </a:lnTo>
                <a:cubicBezTo>
                  <a:pt x="6931322" y="618789"/>
                  <a:pt x="7837716" y="1921305"/>
                  <a:pt x="7837716" y="3429000"/>
                </a:cubicBezTo>
                <a:cubicBezTo>
                  <a:pt x="7837716" y="4936696"/>
                  <a:pt x="6931322" y="6239212"/>
                  <a:pt x="5617845" y="6852616"/>
                </a:cubicBezTo>
                <a:lnTo>
                  <a:pt x="5605557" y="6858000"/>
                </a:lnTo>
                <a:lnTo>
                  <a:pt x="2232159" y="6858000"/>
                </a:lnTo>
                <a:lnTo>
                  <a:pt x="2219871" y="6852616"/>
                </a:lnTo>
                <a:cubicBezTo>
                  <a:pt x="906394" y="6239212"/>
                  <a:pt x="0" y="4936696"/>
                  <a:pt x="0" y="3429000"/>
                </a:cubicBezTo>
                <a:cubicBezTo>
                  <a:pt x="0" y="1921305"/>
                  <a:pt x="906394" y="618789"/>
                  <a:pt x="2219871" y="5384"/>
                </a:cubicBez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40000"/>
                    <a:lumOff val="60000"/>
                  </a:schemeClr>
                </a:gs>
                <a:gs pos="23000">
                  <a:schemeClr val="accent1">
                    <a:lumMod val="45000"/>
                    <a:lumOff val="55000"/>
                  </a:schemeClr>
                </a:gs>
                <a:gs pos="83000">
                  <a:schemeClr val="bg2">
                    <a:lumMod val="82000"/>
                  </a:schemeClr>
                </a:gs>
                <a:gs pos="100000">
                  <a:schemeClr val="bg2">
                    <a:lumMod val="87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4" name="LDRS Verbal Interview">
            <a:hlinkClick r:id="" action="ppaction://media"/>
            <a:extLst>
              <a:ext uri="{FF2B5EF4-FFF2-40B4-BE49-F238E27FC236}">
                <a16:creationId xmlns:a16="http://schemas.microsoft.com/office/drawing/2014/main" id="{F47EEEF4-CEFE-4CA9-AA9D-A2C3ED39D0E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005690" y="1338690"/>
            <a:ext cx="4180619" cy="4180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22169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356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Widescreen</PresentationFormat>
  <Paragraphs>0</Paragraphs>
  <Slides>1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Erica</dc:creator>
  <cp:lastModifiedBy>Erica</cp:lastModifiedBy>
  <cp:revision>1</cp:revision>
  <dcterms:created xsi:type="dcterms:W3CDTF">2020-04-17T02:37:53Z</dcterms:created>
  <dcterms:modified xsi:type="dcterms:W3CDTF">2020-04-17T02:39:11Z</dcterms:modified>
</cp:coreProperties>
</file>